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4"/>
  </p:sldMasterIdLst>
  <p:notesMasterIdLst>
    <p:notesMasterId r:id="rId14"/>
  </p:notesMasterIdLst>
  <p:sldIdLst>
    <p:sldId id="404" r:id="rId5"/>
    <p:sldId id="408" r:id="rId6"/>
    <p:sldId id="405" r:id="rId7"/>
    <p:sldId id="409" r:id="rId8"/>
    <p:sldId id="401" r:id="rId9"/>
    <p:sldId id="406" r:id="rId10"/>
    <p:sldId id="399" r:id="rId11"/>
    <p:sldId id="400" r:id="rId12"/>
    <p:sldId id="411" r:id="rId13"/>
  </p:sldIdLst>
  <p:sldSz cx="9144000" cy="6858000" type="screen4x3"/>
  <p:notesSz cx="7099300" cy="102346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" initials="AS  " lastIdx="1" clrIdx="0"/>
  <p:cmAuthor id="2" name="TRAKO Tomasz Szelukowski" initials="TSz" lastIdx="11" clrIdx="1"/>
  <p:cmAuthor id="3" name="Andrzej Szamborski" initials="AS" lastIdx="12" clrIdx="2"/>
  <p:cmAuthor id="4" name="Emilia Gol-Junik" initials="EGJ" lastIdx="1" clrIdx="3">
    <p:extLst>
      <p:ext uri="{19B8F6BF-5375-455C-9EA6-DF929625EA0E}">
        <p15:presenceInfo xmlns:p15="http://schemas.microsoft.com/office/powerpoint/2012/main" userId="S-1-5-21-1464188336-3442365760-2566616526-46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B3EA"/>
    <a:srgbClr val="9C9FE4"/>
    <a:srgbClr val="3840C9"/>
    <a:srgbClr val="DF3A3D"/>
    <a:srgbClr val="EB8184"/>
    <a:srgbClr val="EB0000"/>
    <a:srgbClr val="993366"/>
    <a:srgbClr val="CC0099"/>
    <a:srgbClr val="CC3399"/>
    <a:srgbClr val="FACE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Styl pośredni 4 — Ak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Styl pośredni 4 — Ak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Styl jasny 3 — Ak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Styl z motywem 2 — Ak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CAF9ED-07DC-4A11-8D7F-57B35C25682E}" styleName="Styl pośredni 1 — Ak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89"/>
  </p:normalViewPr>
  <p:slideViewPr>
    <p:cSldViewPr snapToGrid="0">
      <p:cViewPr varScale="1">
        <p:scale>
          <a:sx n="92" d="100"/>
          <a:sy n="92" d="100"/>
        </p:scale>
        <p:origin x="1186" y="11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4" dt="2023-08-02T13:19:19.596" idx="1">
    <p:pos x="3650" y="4095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4020507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5ED6AD15-1F17-451C-8A2B-AE21EC4D9428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709600" y="4924989"/>
            <a:ext cx="5680103" cy="4029684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9722309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4020507" y="9722309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108DA86F-F56C-4F1E-A714-45E0EBAC4A1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1796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DA86F-F56C-4F1E-A714-45E0EBAC4A1C}" type="slidenum">
              <a:rPr lang="pl-PL" smtClean="0"/>
              <a:pPr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5379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DA86F-F56C-4F1E-A714-45E0EBAC4A1C}" type="slidenum">
              <a:rPr lang="pl-PL" smtClean="0"/>
              <a:pPr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2255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DA86F-F56C-4F1E-A714-45E0EBAC4A1C}" type="slidenum">
              <a:rPr lang="pl-PL" smtClean="0"/>
              <a:pPr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2881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30706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171792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145052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06574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72794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1145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28721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36099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9375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858202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66950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CAB2A-6D82-42A3-92E9-E7979F9A441F}" type="datetimeFigureOut">
              <a:rPr lang="pl-PL" smtClean="0"/>
              <a:pPr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C11A1-1369-4AE6-9FEB-FFD494C894A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389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5="http://schemas.microsoft.com/office/powerpoint/2012/main">
    <mc:Choice Requires="p15">
      <p:transition>
        <p15:prstTrans prst="fallOver" invX="1"/>
      </p:transition>
    </mc:Choice>
    <mc:Fallback xmlns="">
      <p:transition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714626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820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702994" y="2618910"/>
            <a:ext cx="430598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DNI ROBOCZE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6516613" y="432989"/>
            <a:ext cx="279472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04.09.2023 r.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60108C46-7C2B-41BA-9E18-89C578FDE60E}"/>
              </a:ext>
            </a:extLst>
          </p:cNvPr>
          <p:cNvSpPr txBox="1"/>
          <p:nvPr/>
        </p:nvSpPr>
        <p:spPr>
          <a:xfrm>
            <a:off x="3063005" y="401436"/>
            <a:ext cx="510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Wrocław – Radwanice – Siechnice</a:t>
            </a: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5A031881-E37C-430E-B1EC-B476F5EF9E79}"/>
              </a:ext>
            </a:extLst>
          </p:cNvPr>
          <p:cNvCxnSpPr>
            <a:cxnSpLocks/>
          </p:cNvCxnSpPr>
          <p:nvPr/>
        </p:nvCxnSpPr>
        <p:spPr>
          <a:xfrm>
            <a:off x="2084799" y="432989"/>
            <a:ext cx="6550140" cy="0"/>
          </a:xfrm>
          <a:prstGeom prst="line">
            <a:avLst/>
          </a:prstGeom>
          <a:ln w="38100">
            <a:solidFill>
              <a:srgbClr val="3840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7319713" y="3547665"/>
            <a:ext cx="1315226" cy="258532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DALSZY</a:t>
            </a:r>
          </a:p>
          <a:p>
            <a:pPr algn="ctr"/>
            <a:endParaRPr lang="pl-PL" b="1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ROZKŁAD</a:t>
            </a:r>
          </a:p>
          <a:p>
            <a:pPr algn="ctr"/>
            <a:endParaRPr lang="pl-PL" b="1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</a:t>
            </a:r>
          </a:p>
          <a:p>
            <a:pPr algn="ctr"/>
            <a:endParaRPr lang="pl-PL" b="1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KOLEJNEJ</a:t>
            </a:r>
          </a:p>
          <a:p>
            <a:pPr algn="ctr"/>
            <a:endParaRPr lang="pl-PL" b="1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STRONIE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974A044E-E5CA-4553-8102-577F0B9972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530193"/>
              </p:ext>
            </p:extLst>
          </p:nvPr>
        </p:nvGraphicFramePr>
        <p:xfrm>
          <a:off x="924382" y="726495"/>
          <a:ext cx="6232581" cy="6177544"/>
        </p:xfrm>
        <a:graphic>
          <a:graphicData uri="http://schemas.openxmlformats.org/drawingml/2006/table">
            <a:tbl>
              <a:tblPr/>
              <a:tblGrid>
                <a:gridCol w="1692381">
                  <a:extLst>
                    <a:ext uri="{9D8B030D-6E8A-4147-A177-3AD203B41FA5}">
                      <a16:colId xmlns:a16="http://schemas.microsoft.com/office/drawing/2014/main" val="1597512374"/>
                    </a:ext>
                  </a:extLst>
                </a:gridCol>
                <a:gridCol w="306278">
                  <a:extLst>
                    <a:ext uri="{9D8B030D-6E8A-4147-A177-3AD203B41FA5}">
                      <a16:colId xmlns:a16="http://schemas.microsoft.com/office/drawing/2014/main" val="1669340448"/>
                    </a:ext>
                  </a:extLst>
                </a:gridCol>
                <a:gridCol w="306278">
                  <a:extLst>
                    <a:ext uri="{9D8B030D-6E8A-4147-A177-3AD203B41FA5}">
                      <a16:colId xmlns:a16="http://schemas.microsoft.com/office/drawing/2014/main" val="128032030"/>
                    </a:ext>
                  </a:extLst>
                </a:gridCol>
                <a:gridCol w="306278">
                  <a:extLst>
                    <a:ext uri="{9D8B030D-6E8A-4147-A177-3AD203B41FA5}">
                      <a16:colId xmlns:a16="http://schemas.microsoft.com/office/drawing/2014/main" val="1050281360"/>
                    </a:ext>
                  </a:extLst>
                </a:gridCol>
                <a:gridCol w="2777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6278">
                  <a:extLst>
                    <a:ext uri="{9D8B030D-6E8A-4147-A177-3AD203B41FA5}">
                      <a16:colId xmlns:a16="http://schemas.microsoft.com/office/drawing/2014/main" val="3107995264"/>
                    </a:ext>
                  </a:extLst>
                </a:gridCol>
                <a:gridCol w="277712">
                  <a:extLst>
                    <a:ext uri="{9D8B030D-6E8A-4147-A177-3AD203B41FA5}">
                      <a16:colId xmlns:a16="http://schemas.microsoft.com/office/drawing/2014/main" val="2180016047"/>
                    </a:ext>
                  </a:extLst>
                </a:gridCol>
                <a:gridCol w="2777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77712">
                  <a:extLst>
                    <a:ext uri="{9D8B030D-6E8A-4147-A177-3AD203B41FA5}">
                      <a16:colId xmlns:a16="http://schemas.microsoft.com/office/drawing/2014/main" val="214407257"/>
                    </a:ext>
                  </a:extLst>
                </a:gridCol>
                <a:gridCol w="2777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7771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7771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277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277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277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2776">
                  <a:extLst>
                    <a:ext uri="{9D8B030D-6E8A-4147-A177-3AD203B41FA5}">
                      <a16:colId xmlns:a16="http://schemas.microsoft.com/office/drawing/2014/main" val="794439106"/>
                    </a:ext>
                  </a:extLst>
                </a:gridCol>
              </a:tblGrid>
              <a:tr h="15129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009846"/>
                  </a:ext>
                </a:extLst>
              </a:tr>
              <a:tr h="15129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782647"/>
                  </a:ext>
                </a:extLst>
              </a:tr>
              <a:tr h="890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86966"/>
                  </a:ext>
                </a:extLst>
              </a:tr>
              <a:tr h="11037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Skwer Krasińskiego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372491"/>
                  </a:ext>
                </a:extLst>
              </a:tr>
              <a:tr h="13173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Kościuszki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372075"/>
                  </a:ext>
                </a:extLst>
              </a:tr>
              <a:tr h="12947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434321"/>
                  </a:ext>
                </a:extLst>
              </a:tr>
              <a:tr h="137564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258934"/>
                  </a:ext>
                </a:extLst>
              </a:tr>
              <a:tr h="12138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749440"/>
                  </a:ext>
                </a:extLst>
              </a:tr>
              <a:tr h="8092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039862"/>
                  </a:ext>
                </a:extLst>
              </a:tr>
              <a:tr h="8609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39738"/>
                  </a:ext>
                </a:extLst>
              </a:tr>
              <a:tr h="589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</a:t>
                      </a:r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86955"/>
                  </a:ext>
                </a:extLst>
              </a:tr>
              <a:tr h="185459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9967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88242"/>
                  </a:ext>
                </a:extLst>
              </a:tr>
              <a:tr h="10679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2291323"/>
                  </a:ext>
                </a:extLst>
              </a:tr>
              <a:tr h="136249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5849593"/>
                  </a:ext>
                </a:extLst>
              </a:tr>
              <a:tr h="113289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568316"/>
                  </a:ext>
                </a:extLst>
              </a:tr>
              <a:tr h="118464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Skrajna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6360479"/>
                  </a:ext>
                </a:extLst>
              </a:tr>
              <a:tr h="124955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826055"/>
                  </a:ext>
                </a:extLst>
              </a:tr>
              <a:tr h="124955"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521165"/>
                  </a:ext>
                </a:extLst>
              </a:tr>
              <a:tr h="124955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339551"/>
                  </a:ext>
                </a:extLst>
              </a:tr>
              <a:tr h="72829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871109"/>
                  </a:ext>
                </a:extLst>
              </a:tr>
              <a:tr h="15083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49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556585"/>
                  </a:ext>
                </a:extLst>
              </a:tr>
              <a:tr h="104539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090655"/>
                  </a:ext>
                </a:extLst>
              </a:tr>
              <a:tr h="5307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190413"/>
                  </a:ext>
                </a:extLst>
              </a:tr>
              <a:tr h="90614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413212"/>
                  </a:ext>
                </a:extLst>
              </a:tr>
              <a:tr h="7960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8058990"/>
                  </a:ext>
                </a:extLst>
              </a:tr>
              <a:tr h="1570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7879065"/>
                  </a:ext>
                </a:extLst>
              </a:tr>
              <a:tr h="162785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237127"/>
                  </a:ext>
                </a:extLst>
              </a:tr>
              <a:tr h="8704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Ogrodnictwo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194746"/>
                  </a:ext>
                </a:extLst>
              </a:tr>
              <a:tr h="1003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Staszica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&lt;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9142465"/>
                  </a:ext>
                </a:extLst>
              </a:tr>
              <a:tr h="12947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Kwiatkowskiego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&lt;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5:31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631601"/>
                  </a:ext>
                </a:extLst>
              </a:tr>
              <a:tr h="7282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Groblice - </a:t>
                      </a:r>
                      <a:r>
                        <a:rPr lang="pl-PL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Kotowicka</a:t>
                      </a:r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037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Durok - </a:t>
                      </a:r>
                      <a:r>
                        <a:rPr lang="pl-PL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skrzyż</a:t>
                      </a:r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83179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Kotowice - Leśna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55987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Kotowice - Główna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8543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Kotowice - Ogrodowa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7443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Kotowice - Cmentarna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76627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974A044E-E5CA-4553-8102-577F0B9972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800009"/>
              </p:ext>
            </p:extLst>
          </p:nvPr>
        </p:nvGraphicFramePr>
        <p:xfrm>
          <a:off x="1194973" y="1091230"/>
          <a:ext cx="7114053" cy="5657125"/>
        </p:xfrm>
        <a:graphic>
          <a:graphicData uri="http://schemas.openxmlformats.org/drawingml/2006/table">
            <a:tbl>
              <a:tblPr/>
              <a:tblGrid>
                <a:gridCol w="1615703">
                  <a:extLst>
                    <a:ext uri="{9D8B030D-6E8A-4147-A177-3AD203B41FA5}">
                      <a16:colId xmlns:a16="http://schemas.microsoft.com/office/drawing/2014/main" val="1597512374"/>
                    </a:ext>
                  </a:extLst>
                </a:gridCol>
                <a:gridCol w="273050">
                  <a:extLst>
                    <a:ext uri="{9D8B030D-6E8A-4147-A177-3AD203B41FA5}">
                      <a16:colId xmlns:a16="http://schemas.microsoft.com/office/drawing/2014/main" val="2997271055"/>
                    </a:ext>
                  </a:extLst>
                </a:gridCol>
                <a:gridCol w="3272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610">
                  <a:extLst>
                    <a:ext uri="{9D8B030D-6E8A-4147-A177-3AD203B41FA5}">
                      <a16:colId xmlns:a16="http://schemas.microsoft.com/office/drawing/2014/main" val="4236657247"/>
                    </a:ext>
                  </a:extLst>
                </a:gridCol>
                <a:gridCol w="3272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7246">
                  <a:extLst>
                    <a:ext uri="{9D8B030D-6E8A-4147-A177-3AD203B41FA5}">
                      <a16:colId xmlns:a16="http://schemas.microsoft.com/office/drawing/2014/main" val="1296417154"/>
                    </a:ext>
                  </a:extLst>
                </a:gridCol>
                <a:gridCol w="327246">
                  <a:extLst>
                    <a:ext uri="{9D8B030D-6E8A-4147-A177-3AD203B41FA5}">
                      <a16:colId xmlns:a16="http://schemas.microsoft.com/office/drawing/2014/main" val="1776643892"/>
                    </a:ext>
                  </a:extLst>
                </a:gridCol>
                <a:gridCol w="3206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3870">
                  <a:extLst>
                    <a:ext uri="{9D8B030D-6E8A-4147-A177-3AD203B41FA5}">
                      <a16:colId xmlns:a16="http://schemas.microsoft.com/office/drawing/2014/main" val="3884821538"/>
                    </a:ext>
                  </a:extLst>
                </a:gridCol>
                <a:gridCol w="32724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27246">
                  <a:extLst>
                    <a:ext uri="{9D8B030D-6E8A-4147-A177-3AD203B41FA5}">
                      <a16:colId xmlns:a16="http://schemas.microsoft.com/office/drawing/2014/main" val="2387156202"/>
                    </a:ext>
                  </a:extLst>
                </a:gridCol>
                <a:gridCol w="32724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2724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2724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2724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724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2724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2724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125223"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209077"/>
                  </a:ext>
                </a:extLst>
              </a:tr>
              <a:tr h="12522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782647"/>
                  </a:ext>
                </a:extLst>
              </a:tr>
              <a:tr h="890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86966"/>
                  </a:ext>
                </a:extLst>
              </a:tr>
              <a:tr h="11037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Dworcowa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372491"/>
                  </a:ext>
                </a:extLst>
              </a:tr>
              <a:tr h="13173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Kościuszki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372075"/>
                  </a:ext>
                </a:extLst>
              </a:tr>
              <a:tr h="12947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434321"/>
                  </a:ext>
                </a:extLst>
              </a:tr>
              <a:tr h="137564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258934"/>
                  </a:ext>
                </a:extLst>
              </a:tr>
              <a:tr h="12138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749440"/>
                  </a:ext>
                </a:extLst>
              </a:tr>
              <a:tr h="8092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039862"/>
                  </a:ext>
                </a:extLst>
              </a:tr>
              <a:tr h="8609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39738"/>
                  </a:ext>
                </a:extLst>
              </a:tr>
              <a:tr h="589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86955"/>
                  </a:ext>
                </a:extLst>
              </a:tr>
              <a:tr h="185459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9967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88242"/>
                  </a:ext>
                </a:extLst>
              </a:tr>
              <a:tr h="10679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2291323"/>
                  </a:ext>
                </a:extLst>
              </a:tr>
              <a:tr h="136249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5849593"/>
                  </a:ext>
                </a:extLst>
              </a:tr>
              <a:tr h="113289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568316"/>
                  </a:ext>
                </a:extLst>
              </a:tr>
              <a:tr h="118464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Skrajna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6360479"/>
                  </a:ext>
                </a:extLst>
              </a:tr>
              <a:tr h="124955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826055"/>
                  </a:ext>
                </a:extLst>
              </a:tr>
              <a:tr h="124955"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015917"/>
                  </a:ext>
                </a:extLst>
              </a:tr>
              <a:tr h="124955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94740"/>
                  </a:ext>
                </a:extLst>
              </a:tr>
              <a:tr h="72829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871109"/>
                  </a:ext>
                </a:extLst>
              </a:tr>
              <a:tr h="15083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49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556585"/>
                  </a:ext>
                </a:extLst>
              </a:tr>
              <a:tr h="104539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090655"/>
                  </a:ext>
                </a:extLst>
              </a:tr>
              <a:tr h="5307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190413"/>
                  </a:ext>
                </a:extLst>
              </a:tr>
              <a:tr h="90614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413212"/>
                  </a:ext>
                </a:extLst>
              </a:tr>
              <a:tr h="7960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8058990"/>
                  </a:ext>
                </a:extLst>
              </a:tr>
              <a:tr h="68597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7879065"/>
                  </a:ext>
                </a:extLst>
              </a:tr>
              <a:tr h="162785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237127"/>
                  </a:ext>
                </a:extLst>
              </a:tr>
              <a:tr h="8704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Ogrodnictwo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194746"/>
                  </a:ext>
                </a:extLst>
              </a:tr>
              <a:tr h="1003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Staszica NŻ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9142465"/>
                  </a:ext>
                </a:extLst>
              </a:tr>
              <a:tr h="12947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Kwiatkowskiego</a:t>
                      </a:r>
                    </a:p>
                  </a:txBody>
                  <a:tcPr marL="7502" marR="7502" marT="75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3840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631601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7" name="Tytuł 1">
            <a:extLst>
              <a:ext uri="{FF2B5EF4-FFF2-40B4-BE49-F238E27FC236}">
                <a16:creationId xmlns:a16="http://schemas.microsoft.com/office/drawing/2014/main" id="{FF99AE11-C813-4B56-AECD-BAC65124FF8F}"/>
              </a:ext>
            </a:extLst>
          </p:cNvPr>
          <p:cNvSpPr txBox="1">
            <a:spLocks/>
          </p:cNvSpPr>
          <p:nvPr/>
        </p:nvSpPr>
        <p:spPr>
          <a:xfrm>
            <a:off x="951656" y="8258"/>
            <a:ext cx="1465741" cy="877342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820</a:t>
            </a: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1728144" y="52071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 dirty="0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 dirty="0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674941" y="2618910"/>
            <a:ext cx="424988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DNI ROBOCZE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6519208" y="715114"/>
            <a:ext cx="279472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04.09.2023r.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60108C46-7C2B-41BA-9E18-89C578FDE60E}"/>
              </a:ext>
            </a:extLst>
          </p:cNvPr>
          <p:cNvSpPr txBox="1"/>
          <p:nvPr/>
        </p:nvSpPr>
        <p:spPr>
          <a:xfrm>
            <a:off x="3000826" y="413528"/>
            <a:ext cx="510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Wrocław – Radwanice – Siechnice</a:t>
            </a: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5A031881-E37C-430E-B1EC-B476F5EF9E79}"/>
              </a:ext>
            </a:extLst>
          </p:cNvPr>
          <p:cNvCxnSpPr>
            <a:cxnSpLocks/>
          </p:cNvCxnSpPr>
          <p:nvPr/>
        </p:nvCxnSpPr>
        <p:spPr>
          <a:xfrm>
            <a:off x="2426294" y="704533"/>
            <a:ext cx="6550140" cy="0"/>
          </a:xfrm>
          <a:prstGeom prst="line">
            <a:avLst/>
          </a:prstGeom>
          <a:ln w="38100">
            <a:solidFill>
              <a:srgbClr val="3840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6313539" y="430098"/>
            <a:ext cx="2794721" cy="2539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KONTYNUACJA Z POPRZEDNIEJ STRONY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304D126B-7A4B-9D4C-A5E3-9E00B92FC19B}"/>
              </a:ext>
            </a:extLst>
          </p:cNvPr>
          <p:cNvSpPr txBox="1"/>
          <p:nvPr/>
        </p:nvSpPr>
        <p:spPr>
          <a:xfrm>
            <a:off x="2145323" y="6084277"/>
            <a:ext cx="1847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sz="800" dirty="0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9011EC53-3624-7D45-BDCE-E9B6A5573CB6}"/>
              </a:ext>
            </a:extLst>
          </p:cNvPr>
          <p:cNvSpPr txBox="1"/>
          <p:nvPr/>
        </p:nvSpPr>
        <p:spPr>
          <a:xfrm>
            <a:off x="1571473" y="6642556"/>
            <a:ext cx="2103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8307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3FFEFFB2-E323-44A1-93AA-9D9FEA0FD9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835980"/>
              </p:ext>
            </p:extLst>
          </p:nvPr>
        </p:nvGraphicFramePr>
        <p:xfrm>
          <a:off x="941565" y="930920"/>
          <a:ext cx="6155604" cy="5717746"/>
        </p:xfrm>
        <a:graphic>
          <a:graphicData uri="http://schemas.openxmlformats.org/drawingml/2006/table">
            <a:tbl>
              <a:tblPr/>
              <a:tblGrid>
                <a:gridCol w="1648551">
                  <a:extLst>
                    <a:ext uri="{9D8B030D-6E8A-4147-A177-3AD203B41FA5}">
                      <a16:colId xmlns:a16="http://schemas.microsoft.com/office/drawing/2014/main" val="1106363656"/>
                    </a:ext>
                  </a:extLst>
                </a:gridCol>
                <a:gridCol w="329211">
                  <a:extLst>
                    <a:ext uri="{9D8B030D-6E8A-4147-A177-3AD203B41FA5}">
                      <a16:colId xmlns:a16="http://schemas.microsoft.com/office/drawing/2014/main" val="3153171698"/>
                    </a:ext>
                  </a:extLst>
                </a:gridCol>
                <a:gridCol w="329211">
                  <a:extLst>
                    <a:ext uri="{9D8B030D-6E8A-4147-A177-3AD203B41FA5}">
                      <a16:colId xmlns:a16="http://schemas.microsoft.com/office/drawing/2014/main" val="1482234876"/>
                    </a:ext>
                  </a:extLst>
                </a:gridCol>
                <a:gridCol w="305695">
                  <a:extLst>
                    <a:ext uri="{9D8B030D-6E8A-4147-A177-3AD203B41FA5}">
                      <a16:colId xmlns:a16="http://schemas.microsoft.com/office/drawing/2014/main" val="3433772542"/>
                    </a:ext>
                  </a:extLst>
                </a:gridCol>
                <a:gridCol w="337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0564">
                  <a:extLst>
                    <a:ext uri="{9D8B030D-6E8A-4147-A177-3AD203B41FA5}">
                      <a16:colId xmlns:a16="http://schemas.microsoft.com/office/drawing/2014/main" val="2159780297"/>
                    </a:ext>
                  </a:extLst>
                </a:gridCol>
                <a:gridCol w="3527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13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1918">
                  <a:extLst>
                    <a:ext uri="{9D8B030D-6E8A-4147-A177-3AD203B41FA5}">
                      <a16:colId xmlns:a16="http://schemas.microsoft.com/office/drawing/2014/main" val="157659530"/>
                    </a:ext>
                  </a:extLst>
                </a:gridCol>
                <a:gridCol w="37127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3414">
                  <a:extLst>
                    <a:ext uri="{9D8B030D-6E8A-4147-A177-3AD203B41FA5}">
                      <a16:colId xmlns:a16="http://schemas.microsoft.com/office/drawing/2014/main" val="755818031"/>
                    </a:ext>
                  </a:extLst>
                </a:gridCol>
                <a:gridCol w="384843">
                  <a:extLst>
                    <a:ext uri="{9D8B030D-6E8A-4147-A177-3AD203B41FA5}">
                      <a16:colId xmlns:a16="http://schemas.microsoft.com/office/drawing/2014/main" val="2739020575"/>
                    </a:ext>
                  </a:extLst>
                </a:gridCol>
                <a:gridCol w="360564">
                  <a:extLst>
                    <a:ext uri="{9D8B030D-6E8A-4147-A177-3AD203B41FA5}">
                      <a16:colId xmlns:a16="http://schemas.microsoft.com/office/drawing/2014/main" val="3064167158"/>
                    </a:ext>
                  </a:extLst>
                </a:gridCol>
                <a:gridCol w="329210">
                  <a:extLst>
                    <a:ext uri="{9D8B030D-6E8A-4147-A177-3AD203B41FA5}">
                      <a16:colId xmlns:a16="http://schemas.microsoft.com/office/drawing/2014/main" val="4245238921"/>
                    </a:ext>
                  </a:extLst>
                </a:gridCol>
              </a:tblGrid>
              <a:tr h="150467">
                <a:tc>
                  <a:txBody>
                    <a:bodyPr/>
                    <a:lstStyle/>
                    <a:p>
                      <a:pPr algn="l" fontAlgn="ctr"/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9876465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Kotowice - Cmentarna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2601002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Kotowice - Główna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818894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Kotowice II - Spacerowa/Leśna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2190025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Durok - skrzy.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9999114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Groblice II - </a:t>
                      </a:r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Kotowicka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4267628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Kwiatkowskiego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706163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Staszica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2841958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815720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703646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9912065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141502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859147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896041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4161320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4739259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442266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640964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8975705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6514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Skrajna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53038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193286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0112121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6384901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8042383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722811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5894107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193970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569342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10367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8868133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1256605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143281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070039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 (szkoła)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026542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 (ul.</a:t>
                      </a:r>
                      <a:r>
                        <a:rPr lang="pl-PL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Skargi)</a:t>
                      </a:r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32269"/>
                  </a:ext>
                </a:extLst>
              </a:tr>
              <a:tr h="15046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3840C9"/>
                          </a:solidFill>
                          <a:effectLst/>
                          <a:latin typeface="Calibri" panose="020F0502020204030204" pitchFamily="34" charset="0"/>
                        </a:rPr>
                        <a:t>05:03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3840C9"/>
                          </a:solidFill>
                          <a:effectLst/>
                          <a:latin typeface="Calibri" panose="020F0502020204030204" pitchFamily="34" charset="0"/>
                        </a:rPr>
                        <a:t>06:25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93217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820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3368627" y="465163"/>
            <a:ext cx="5102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Siechnice – Radwanice– Wrocław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674941" y="2618910"/>
            <a:ext cx="424988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DNI ROBOCZE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5910213" y="596218"/>
            <a:ext cx="31993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04.09.2023r.</a:t>
            </a: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E6711166-D0AB-4425-9574-389D5A00FE2C}"/>
              </a:ext>
            </a:extLst>
          </p:cNvPr>
          <p:cNvSpPr txBox="1"/>
          <p:nvPr/>
        </p:nvSpPr>
        <p:spPr>
          <a:xfrm>
            <a:off x="1170216" y="6640429"/>
            <a:ext cx="2715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rgbClr val="3840C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** kurs do: Wzgórze Partyzantów</a:t>
            </a:r>
          </a:p>
        </p:txBody>
      </p:sp>
      <p:cxnSp>
        <p:nvCxnSpPr>
          <p:cNvPr id="24" name="Łącznik prosty 23">
            <a:extLst>
              <a:ext uri="{FF2B5EF4-FFF2-40B4-BE49-F238E27FC236}">
                <a16:creationId xmlns:a16="http://schemas.microsoft.com/office/drawing/2014/main" id="{88264AE7-EA2F-489B-9419-D5EE29E88516}"/>
              </a:ext>
            </a:extLst>
          </p:cNvPr>
          <p:cNvCxnSpPr>
            <a:cxnSpLocks/>
          </p:cNvCxnSpPr>
          <p:nvPr/>
        </p:nvCxnSpPr>
        <p:spPr>
          <a:xfrm>
            <a:off x="2375745" y="883219"/>
            <a:ext cx="6550140" cy="0"/>
          </a:xfrm>
          <a:prstGeom prst="line">
            <a:avLst/>
          </a:prstGeom>
          <a:ln w="38100">
            <a:solidFill>
              <a:srgbClr val="3840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7529444" y="1225230"/>
            <a:ext cx="1315226" cy="258532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DALSZY</a:t>
            </a:r>
          </a:p>
          <a:p>
            <a:pPr algn="ctr"/>
            <a:endParaRPr lang="pl-PL" b="1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ROZKŁAD</a:t>
            </a:r>
          </a:p>
          <a:p>
            <a:pPr algn="ctr"/>
            <a:endParaRPr lang="pl-PL" b="1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</a:t>
            </a:r>
          </a:p>
          <a:p>
            <a:pPr algn="ctr"/>
            <a:endParaRPr lang="pl-PL" b="1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KOLEJNEJ</a:t>
            </a:r>
          </a:p>
          <a:p>
            <a:pPr algn="ctr"/>
            <a:endParaRPr lang="pl-PL" b="1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STRONIE</a:t>
            </a:r>
          </a:p>
        </p:txBody>
      </p:sp>
    </p:spTree>
    <p:extLst>
      <p:ext uri="{BB962C8B-B14F-4D97-AF65-F5344CB8AC3E}">
        <p14:creationId xmlns:p14="http://schemas.microsoft.com/office/powerpoint/2010/main" val="1337466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3FFEFFB2-E323-44A1-93AA-9D9FEA0FD9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31994"/>
              </p:ext>
            </p:extLst>
          </p:nvPr>
        </p:nvGraphicFramePr>
        <p:xfrm>
          <a:off x="989663" y="897835"/>
          <a:ext cx="7599401" cy="5574030"/>
        </p:xfrm>
        <a:graphic>
          <a:graphicData uri="http://schemas.openxmlformats.org/drawingml/2006/table">
            <a:tbl>
              <a:tblPr/>
              <a:tblGrid>
                <a:gridCol w="1662372">
                  <a:extLst>
                    <a:ext uri="{9D8B030D-6E8A-4147-A177-3AD203B41FA5}">
                      <a16:colId xmlns:a16="http://schemas.microsoft.com/office/drawing/2014/main" val="1106363656"/>
                    </a:ext>
                  </a:extLst>
                </a:gridCol>
                <a:gridCol w="348318">
                  <a:extLst>
                    <a:ext uri="{9D8B030D-6E8A-4147-A177-3AD203B41FA5}">
                      <a16:colId xmlns:a16="http://schemas.microsoft.com/office/drawing/2014/main" val="3202979492"/>
                    </a:ext>
                  </a:extLst>
                </a:gridCol>
                <a:gridCol w="348318">
                  <a:extLst>
                    <a:ext uri="{9D8B030D-6E8A-4147-A177-3AD203B41FA5}">
                      <a16:colId xmlns:a16="http://schemas.microsoft.com/office/drawing/2014/main" val="2539864170"/>
                    </a:ext>
                  </a:extLst>
                </a:gridCol>
                <a:gridCol w="331971">
                  <a:extLst>
                    <a:ext uri="{9D8B030D-6E8A-4147-A177-3AD203B41FA5}">
                      <a16:colId xmlns:a16="http://schemas.microsoft.com/office/drawing/2014/main" val="1482234876"/>
                    </a:ext>
                  </a:extLst>
                </a:gridCol>
                <a:gridCol w="308258">
                  <a:extLst>
                    <a:ext uri="{9D8B030D-6E8A-4147-A177-3AD203B41FA5}">
                      <a16:colId xmlns:a16="http://schemas.microsoft.com/office/drawing/2014/main" val="3433772542"/>
                    </a:ext>
                  </a:extLst>
                </a:gridCol>
                <a:gridCol w="339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3585">
                  <a:extLst>
                    <a:ext uri="{9D8B030D-6E8A-4147-A177-3AD203B41FA5}">
                      <a16:colId xmlns:a16="http://schemas.microsoft.com/office/drawing/2014/main" val="2159780297"/>
                    </a:ext>
                  </a:extLst>
                </a:gridCol>
                <a:gridCol w="35568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406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5203">
                  <a:extLst>
                    <a:ext uri="{9D8B030D-6E8A-4147-A177-3AD203B41FA5}">
                      <a16:colId xmlns:a16="http://schemas.microsoft.com/office/drawing/2014/main" val="157659530"/>
                    </a:ext>
                  </a:extLst>
                </a:gridCol>
                <a:gridCol w="37438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6209">
                  <a:extLst>
                    <a:ext uri="{9D8B030D-6E8A-4147-A177-3AD203B41FA5}">
                      <a16:colId xmlns:a16="http://schemas.microsoft.com/office/drawing/2014/main" val="755818031"/>
                    </a:ext>
                  </a:extLst>
                </a:gridCol>
                <a:gridCol w="388069">
                  <a:extLst>
                    <a:ext uri="{9D8B030D-6E8A-4147-A177-3AD203B41FA5}">
                      <a16:colId xmlns:a16="http://schemas.microsoft.com/office/drawing/2014/main" val="2739020575"/>
                    </a:ext>
                  </a:extLst>
                </a:gridCol>
                <a:gridCol w="363586">
                  <a:extLst>
                    <a:ext uri="{9D8B030D-6E8A-4147-A177-3AD203B41FA5}">
                      <a16:colId xmlns:a16="http://schemas.microsoft.com/office/drawing/2014/main" val="3064167158"/>
                    </a:ext>
                  </a:extLst>
                </a:gridCol>
                <a:gridCol w="36358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31971">
                  <a:extLst>
                    <a:ext uri="{9D8B030D-6E8A-4147-A177-3AD203B41FA5}">
                      <a16:colId xmlns:a16="http://schemas.microsoft.com/office/drawing/2014/main" val="4245238921"/>
                    </a:ext>
                  </a:extLst>
                </a:gridCol>
                <a:gridCol w="331971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31971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145708">
                <a:tc>
                  <a:txBody>
                    <a:bodyPr/>
                    <a:lstStyle/>
                    <a:p>
                      <a:pPr algn="l" fontAlgn="ctr"/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2540858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Kotowice - Cmentarna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2601002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Kotowice - Główna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818894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Kotowice II - Spacerowa/Leśna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2190025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Durok - skrzy.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9999114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Groblice II - </a:t>
                      </a:r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Kotowicka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4267628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Kwiatkowskiego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706163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Staszica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2841958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815720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703646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9912065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141502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859147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896041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4161320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4739259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442266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640964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endParaRPr lang="pl-P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4010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442290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Skrajna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53038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193286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0112121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6384901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8042383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722811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5894107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193970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569342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10367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8868133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1256605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143281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070039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 (szkoła)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8026542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 (ul.</a:t>
                      </a:r>
                      <a:r>
                        <a:rPr lang="pl-PL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Skargi)</a:t>
                      </a:r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32269"/>
                  </a:ext>
                </a:extLst>
              </a:tr>
              <a:tr h="1457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5880" marR="5880" marT="58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193217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765486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820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3368627" y="465163"/>
            <a:ext cx="5102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Siechnice – Radwanice– Wrocław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674941" y="2618910"/>
            <a:ext cx="424988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DNI ROBOCZE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2505284" y="833324"/>
            <a:ext cx="31993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04.09.2023 r.</a:t>
            </a: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E6711166-D0AB-4425-9574-389D5A00FE2C}"/>
              </a:ext>
            </a:extLst>
          </p:cNvPr>
          <p:cNvSpPr txBox="1"/>
          <p:nvPr/>
        </p:nvSpPr>
        <p:spPr>
          <a:xfrm>
            <a:off x="1298498" y="6392837"/>
            <a:ext cx="34243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b="1" dirty="0">
                <a:solidFill>
                  <a:srgbClr val="3840C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** kurs do: Wzgórze Partyzantów</a:t>
            </a:r>
          </a:p>
          <a:p>
            <a:r>
              <a:rPr lang="pl-PL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</a:t>
            </a:r>
          </a:p>
        </p:txBody>
      </p:sp>
      <p:cxnSp>
        <p:nvCxnSpPr>
          <p:cNvPr id="24" name="Łącznik prosty 23">
            <a:extLst>
              <a:ext uri="{FF2B5EF4-FFF2-40B4-BE49-F238E27FC236}">
                <a16:creationId xmlns:a16="http://schemas.microsoft.com/office/drawing/2014/main" id="{88264AE7-EA2F-489B-9419-D5EE29E88516}"/>
              </a:ext>
            </a:extLst>
          </p:cNvPr>
          <p:cNvCxnSpPr>
            <a:cxnSpLocks/>
          </p:cNvCxnSpPr>
          <p:nvPr/>
        </p:nvCxnSpPr>
        <p:spPr>
          <a:xfrm>
            <a:off x="2375745" y="772940"/>
            <a:ext cx="6550140" cy="0"/>
          </a:xfrm>
          <a:prstGeom prst="line">
            <a:avLst/>
          </a:prstGeom>
          <a:ln w="38100">
            <a:solidFill>
              <a:srgbClr val="3840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6210099" y="741374"/>
            <a:ext cx="2794721" cy="2539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KONTYNUACJA Z POPRZEDNIEJ STRONY</a:t>
            </a:r>
          </a:p>
        </p:txBody>
      </p:sp>
    </p:spTree>
    <p:extLst>
      <p:ext uri="{BB962C8B-B14F-4D97-AF65-F5344CB8AC3E}">
        <p14:creationId xmlns:p14="http://schemas.microsoft.com/office/powerpoint/2010/main" val="18231696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87C82C94-1FA7-4C87-972A-8BD6EF327A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764973"/>
              </p:ext>
            </p:extLst>
          </p:nvPr>
        </p:nvGraphicFramePr>
        <p:xfrm>
          <a:off x="925841" y="771314"/>
          <a:ext cx="7652318" cy="5902022"/>
        </p:xfrm>
        <a:graphic>
          <a:graphicData uri="http://schemas.openxmlformats.org/drawingml/2006/table">
            <a:tbl>
              <a:tblPr/>
              <a:tblGrid>
                <a:gridCol w="2242524">
                  <a:extLst>
                    <a:ext uri="{9D8B030D-6E8A-4147-A177-3AD203B41FA5}">
                      <a16:colId xmlns:a16="http://schemas.microsoft.com/office/drawing/2014/main" val="4038082247"/>
                    </a:ext>
                  </a:extLst>
                </a:gridCol>
                <a:gridCol w="416138">
                  <a:extLst>
                    <a:ext uri="{9D8B030D-6E8A-4147-A177-3AD203B41FA5}">
                      <a16:colId xmlns:a16="http://schemas.microsoft.com/office/drawing/2014/main" val="1952414771"/>
                    </a:ext>
                  </a:extLst>
                </a:gridCol>
                <a:gridCol w="416138">
                  <a:extLst>
                    <a:ext uri="{9D8B030D-6E8A-4147-A177-3AD203B41FA5}">
                      <a16:colId xmlns:a16="http://schemas.microsoft.com/office/drawing/2014/main" val="526717406"/>
                    </a:ext>
                  </a:extLst>
                </a:gridCol>
                <a:gridCol w="416138">
                  <a:extLst>
                    <a:ext uri="{9D8B030D-6E8A-4147-A177-3AD203B41FA5}">
                      <a16:colId xmlns:a16="http://schemas.microsoft.com/office/drawing/2014/main" val="3895566667"/>
                    </a:ext>
                  </a:extLst>
                </a:gridCol>
                <a:gridCol w="4161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61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61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61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61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61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613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613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613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613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03518"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523223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998209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5495376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Skwer Krasińskiego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410897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Kościuszki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500875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457386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89721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2800352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731779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091616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371441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785910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114071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7719831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672171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0256747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Skrajna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378926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403160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4589452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012378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4709086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0511922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316510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7963267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40264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168379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757193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991221"/>
                  </a:ext>
                </a:extLst>
              </a:tr>
              <a:tr h="20351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2323939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83229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820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824356" y="1774899"/>
            <a:ext cx="254871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SOBOTA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6473898" y="399037"/>
            <a:ext cx="28028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04.09.2023 r.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A32A6681-1E0E-421B-AF4E-3ACCAADF2A94}"/>
              </a:ext>
            </a:extLst>
          </p:cNvPr>
          <p:cNvSpPr txBox="1"/>
          <p:nvPr/>
        </p:nvSpPr>
        <p:spPr>
          <a:xfrm>
            <a:off x="2895736" y="444870"/>
            <a:ext cx="5601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Wrocław – Radwanice – Siechnice</a:t>
            </a:r>
          </a:p>
        </p:txBody>
      </p:sp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9903E95C-3203-4320-85AB-BA52362996FD}"/>
              </a:ext>
            </a:extLst>
          </p:cNvPr>
          <p:cNvCxnSpPr>
            <a:cxnSpLocks/>
          </p:cNvCxnSpPr>
          <p:nvPr/>
        </p:nvCxnSpPr>
        <p:spPr>
          <a:xfrm>
            <a:off x="2375745" y="771314"/>
            <a:ext cx="6550140" cy="0"/>
          </a:xfrm>
          <a:prstGeom prst="line">
            <a:avLst/>
          </a:prstGeom>
          <a:ln w="38100">
            <a:solidFill>
              <a:srgbClr val="3840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2511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BAF8BD68-C5EB-4ADC-9F4E-AD81DA893E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653549"/>
              </p:ext>
            </p:extLst>
          </p:nvPr>
        </p:nvGraphicFramePr>
        <p:xfrm>
          <a:off x="958271" y="757232"/>
          <a:ext cx="7285729" cy="6075380"/>
        </p:xfrm>
        <a:graphic>
          <a:graphicData uri="http://schemas.openxmlformats.org/drawingml/2006/table">
            <a:tbl>
              <a:tblPr/>
              <a:tblGrid>
                <a:gridCol w="2135090">
                  <a:extLst>
                    <a:ext uri="{9D8B030D-6E8A-4147-A177-3AD203B41FA5}">
                      <a16:colId xmlns:a16="http://schemas.microsoft.com/office/drawing/2014/main" val="4193093978"/>
                    </a:ext>
                  </a:extLst>
                </a:gridCol>
                <a:gridCol w="396203">
                  <a:extLst>
                    <a:ext uri="{9D8B030D-6E8A-4147-A177-3AD203B41FA5}">
                      <a16:colId xmlns:a16="http://schemas.microsoft.com/office/drawing/2014/main" val="2362513176"/>
                    </a:ext>
                  </a:extLst>
                </a:gridCol>
                <a:gridCol w="396203">
                  <a:extLst>
                    <a:ext uri="{9D8B030D-6E8A-4147-A177-3AD203B41FA5}">
                      <a16:colId xmlns:a16="http://schemas.microsoft.com/office/drawing/2014/main" val="340385325"/>
                    </a:ext>
                  </a:extLst>
                </a:gridCol>
                <a:gridCol w="396203">
                  <a:extLst>
                    <a:ext uri="{9D8B030D-6E8A-4147-A177-3AD203B41FA5}">
                      <a16:colId xmlns:a16="http://schemas.microsoft.com/office/drawing/2014/main" val="1829371913"/>
                    </a:ext>
                  </a:extLst>
                </a:gridCol>
                <a:gridCol w="3962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2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20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20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20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20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20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20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20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20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95980">
                <a:tc>
                  <a:txBody>
                    <a:bodyPr/>
                    <a:lstStyle/>
                    <a:p>
                      <a:pPr algn="l" fontAlgn="ctr"/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928598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95552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367369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800564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425934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0018240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060406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7188858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36782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459495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9915443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9F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9F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9F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9F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9F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9F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9F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9F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9F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9F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9F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9F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4860182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3589426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Skrajna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0255656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4564720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570788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614739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473743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4497561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71854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0561918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1401523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9035737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6750995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157257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730870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510564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</a:t>
                      </a:r>
                      <a:r>
                        <a:rPr lang="pl-PL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 (szkoła) NŻ</a:t>
                      </a:r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0224001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 (ul.</a:t>
                      </a:r>
                      <a:r>
                        <a:rPr lang="pl-PL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Skargi)</a:t>
                      </a:r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824967"/>
                  </a:ext>
                </a:extLst>
              </a:tr>
              <a:tr h="195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462047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20982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820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 dirty="0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 dirty="0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824356" y="1774899"/>
            <a:ext cx="254871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SOBOTA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6701516" y="511741"/>
            <a:ext cx="25843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04.09.2023 r.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A32A6681-1E0E-421B-AF4E-3ACCAADF2A94}"/>
              </a:ext>
            </a:extLst>
          </p:cNvPr>
          <p:cNvSpPr txBox="1"/>
          <p:nvPr/>
        </p:nvSpPr>
        <p:spPr>
          <a:xfrm>
            <a:off x="3077595" y="418678"/>
            <a:ext cx="5601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Siechnice – Radwanice – Wrocław</a:t>
            </a:r>
          </a:p>
        </p:txBody>
      </p:sp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E965FCE9-A2CC-4BBC-91EF-28E346853D59}"/>
              </a:ext>
            </a:extLst>
          </p:cNvPr>
          <p:cNvCxnSpPr>
            <a:cxnSpLocks/>
          </p:cNvCxnSpPr>
          <p:nvPr/>
        </p:nvCxnSpPr>
        <p:spPr>
          <a:xfrm>
            <a:off x="2230211" y="757380"/>
            <a:ext cx="6550140" cy="0"/>
          </a:xfrm>
          <a:prstGeom prst="line">
            <a:avLst/>
          </a:prstGeom>
          <a:ln w="38100">
            <a:solidFill>
              <a:srgbClr val="3840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3425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9FEC52E4-2833-4D9F-B24C-FF07877068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171662"/>
              </p:ext>
            </p:extLst>
          </p:nvPr>
        </p:nvGraphicFramePr>
        <p:xfrm>
          <a:off x="934500" y="919320"/>
          <a:ext cx="7184039" cy="5451333"/>
        </p:xfrm>
        <a:graphic>
          <a:graphicData uri="http://schemas.openxmlformats.org/drawingml/2006/table">
            <a:tbl>
              <a:tblPr/>
              <a:tblGrid>
                <a:gridCol w="2515709">
                  <a:extLst>
                    <a:ext uri="{9D8B030D-6E8A-4147-A177-3AD203B41FA5}">
                      <a16:colId xmlns:a16="http://schemas.microsoft.com/office/drawing/2014/main" val="2681060984"/>
                    </a:ext>
                  </a:extLst>
                </a:gridCol>
                <a:gridCol w="466833">
                  <a:extLst>
                    <a:ext uri="{9D8B030D-6E8A-4147-A177-3AD203B41FA5}">
                      <a16:colId xmlns:a16="http://schemas.microsoft.com/office/drawing/2014/main" val="4129162379"/>
                    </a:ext>
                  </a:extLst>
                </a:gridCol>
                <a:gridCol w="466833">
                  <a:extLst>
                    <a:ext uri="{9D8B030D-6E8A-4147-A177-3AD203B41FA5}">
                      <a16:colId xmlns:a16="http://schemas.microsoft.com/office/drawing/2014/main" val="4161308172"/>
                    </a:ext>
                  </a:extLst>
                </a:gridCol>
                <a:gridCol w="466833">
                  <a:extLst>
                    <a:ext uri="{9D8B030D-6E8A-4147-A177-3AD203B41FA5}">
                      <a16:colId xmlns:a16="http://schemas.microsoft.com/office/drawing/2014/main" val="4118900218"/>
                    </a:ext>
                  </a:extLst>
                </a:gridCol>
                <a:gridCol w="466833">
                  <a:extLst>
                    <a:ext uri="{9D8B030D-6E8A-4147-A177-3AD203B41FA5}">
                      <a16:colId xmlns:a16="http://schemas.microsoft.com/office/drawing/2014/main" val="3520272304"/>
                    </a:ext>
                  </a:extLst>
                </a:gridCol>
                <a:gridCol w="466833">
                  <a:extLst>
                    <a:ext uri="{9D8B030D-6E8A-4147-A177-3AD203B41FA5}">
                      <a16:colId xmlns:a16="http://schemas.microsoft.com/office/drawing/2014/main" val="397648176"/>
                    </a:ext>
                  </a:extLst>
                </a:gridCol>
                <a:gridCol w="466833">
                  <a:extLst>
                    <a:ext uri="{9D8B030D-6E8A-4147-A177-3AD203B41FA5}">
                      <a16:colId xmlns:a16="http://schemas.microsoft.com/office/drawing/2014/main" val="1749149722"/>
                    </a:ext>
                  </a:extLst>
                </a:gridCol>
                <a:gridCol w="466833">
                  <a:extLst>
                    <a:ext uri="{9D8B030D-6E8A-4147-A177-3AD203B41FA5}">
                      <a16:colId xmlns:a16="http://schemas.microsoft.com/office/drawing/2014/main" val="1762446148"/>
                    </a:ext>
                  </a:extLst>
                </a:gridCol>
                <a:gridCol w="466833">
                  <a:extLst>
                    <a:ext uri="{9D8B030D-6E8A-4147-A177-3AD203B41FA5}">
                      <a16:colId xmlns:a16="http://schemas.microsoft.com/office/drawing/2014/main" val="3208812241"/>
                    </a:ext>
                  </a:extLst>
                </a:gridCol>
                <a:gridCol w="466833">
                  <a:extLst>
                    <a:ext uri="{9D8B030D-6E8A-4147-A177-3AD203B41FA5}">
                      <a16:colId xmlns:a16="http://schemas.microsoft.com/office/drawing/2014/main" val="355082127"/>
                    </a:ext>
                  </a:extLst>
                </a:gridCol>
                <a:gridCol w="466833">
                  <a:extLst>
                    <a:ext uri="{9D8B030D-6E8A-4147-A177-3AD203B41FA5}">
                      <a16:colId xmlns:a16="http://schemas.microsoft.com/office/drawing/2014/main" val="3406645090"/>
                    </a:ext>
                  </a:extLst>
                </a:gridCol>
              </a:tblGrid>
              <a:tr h="187977">
                <a:tc>
                  <a:txBody>
                    <a:bodyPr/>
                    <a:lstStyle/>
                    <a:p>
                      <a:pPr algn="l" fontAlgn="ctr"/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4103099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10182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279819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Skwer Krasińskiego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8557365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Kościuszki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546184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289538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9615172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6300105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450192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3249816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373356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636327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7574850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968154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8617692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898247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Skrajna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907082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413880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658885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87748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3337703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0746818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545372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724029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010470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0479324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707366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4997517"/>
                  </a:ext>
                </a:extLst>
              </a:tr>
              <a:tr h="187977"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4208046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820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-8389" y="-57586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3347045" y="450099"/>
            <a:ext cx="510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Wrocław – Radwanice– Siechnice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140532" y="2089095"/>
            <a:ext cx="31810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NIEDZIELA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58C3DA5C-2458-43B1-A634-655402FF3B53}"/>
              </a:ext>
            </a:extLst>
          </p:cNvPr>
          <p:cNvSpPr txBox="1"/>
          <p:nvPr/>
        </p:nvSpPr>
        <p:spPr>
          <a:xfrm>
            <a:off x="6158897" y="597965"/>
            <a:ext cx="300511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04.09.2023 r.</a:t>
            </a:r>
          </a:p>
        </p:txBody>
      </p: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71AB429C-F5C3-45E5-9FA9-746142FA5014}"/>
              </a:ext>
            </a:extLst>
          </p:cNvPr>
          <p:cNvCxnSpPr>
            <a:cxnSpLocks/>
          </p:cNvCxnSpPr>
          <p:nvPr/>
        </p:nvCxnSpPr>
        <p:spPr>
          <a:xfrm>
            <a:off x="2355735" y="885600"/>
            <a:ext cx="6550140" cy="0"/>
          </a:xfrm>
          <a:prstGeom prst="line">
            <a:avLst/>
          </a:prstGeom>
          <a:ln w="38100">
            <a:solidFill>
              <a:srgbClr val="3840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310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65B80831-8FA0-4489-883D-81075C048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456636"/>
              </p:ext>
            </p:extLst>
          </p:nvPr>
        </p:nvGraphicFramePr>
        <p:xfrm>
          <a:off x="976117" y="972188"/>
          <a:ext cx="7191766" cy="5595593"/>
        </p:xfrm>
        <a:graphic>
          <a:graphicData uri="http://schemas.openxmlformats.org/drawingml/2006/table">
            <a:tbl>
              <a:tblPr/>
              <a:tblGrid>
                <a:gridCol w="2518416">
                  <a:extLst>
                    <a:ext uri="{9D8B030D-6E8A-4147-A177-3AD203B41FA5}">
                      <a16:colId xmlns:a16="http://schemas.microsoft.com/office/drawing/2014/main" val="870812339"/>
                    </a:ext>
                  </a:extLst>
                </a:gridCol>
                <a:gridCol w="467335">
                  <a:extLst>
                    <a:ext uri="{9D8B030D-6E8A-4147-A177-3AD203B41FA5}">
                      <a16:colId xmlns:a16="http://schemas.microsoft.com/office/drawing/2014/main" val="3499182567"/>
                    </a:ext>
                  </a:extLst>
                </a:gridCol>
                <a:gridCol w="467335">
                  <a:extLst>
                    <a:ext uri="{9D8B030D-6E8A-4147-A177-3AD203B41FA5}">
                      <a16:colId xmlns:a16="http://schemas.microsoft.com/office/drawing/2014/main" val="3546299106"/>
                    </a:ext>
                  </a:extLst>
                </a:gridCol>
                <a:gridCol w="467335">
                  <a:extLst>
                    <a:ext uri="{9D8B030D-6E8A-4147-A177-3AD203B41FA5}">
                      <a16:colId xmlns:a16="http://schemas.microsoft.com/office/drawing/2014/main" val="3070062608"/>
                    </a:ext>
                  </a:extLst>
                </a:gridCol>
                <a:gridCol w="467335">
                  <a:extLst>
                    <a:ext uri="{9D8B030D-6E8A-4147-A177-3AD203B41FA5}">
                      <a16:colId xmlns:a16="http://schemas.microsoft.com/office/drawing/2014/main" val="4212685961"/>
                    </a:ext>
                  </a:extLst>
                </a:gridCol>
                <a:gridCol w="467335">
                  <a:extLst>
                    <a:ext uri="{9D8B030D-6E8A-4147-A177-3AD203B41FA5}">
                      <a16:colId xmlns:a16="http://schemas.microsoft.com/office/drawing/2014/main" val="3082498103"/>
                    </a:ext>
                  </a:extLst>
                </a:gridCol>
                <a:gridCol w="467335">
                  <a:extLst>
                    <a:ext uri="{9D8B030D-6E8A-4147-A177-3AD203B41FA5}">
                      <a16:colId xmlns:a16="http://schemas.microsoft.com/office/drawing/2014/main" val="2436620467"/>
                    </a:ext>
                  </a:extLst>
                </a:gridCol>
                <a:gridCol w="467335">
                  <a:extLst>
                    <a:ext uri="{9D8B030D-6E8A-4147-A177-3AD203B41FA5}">
                      <a16:colId xmlns:a16="http://schemas.microsoft.com/office/drawing/2014/main" val="719443262"/>
                    </a:ext>
                  </a:extLst>
                </a:gridCol>
                <a:gridCol w="467335">
                  <a:extLst>
                    <a:ext uri="{9D8B030D-6E8A-4147-A177-3AD203B41FA5}">
                      <a16:colId xmlns:a16="http://schemas.microsoft.com/office/drawing/2014/main" val="3506039403"/>
                    </a:ext>
                  </a:extLst>
                </a:gridCol>
                <a:gridCol w="467335">
                  <a:extLst>
                    <a:ext uri="{9D8B030D-6E8A-4147-A177-3AD203B41FA5}">
                      <a16:colId xmlns:a16="http://schemas.microsoft.com/office/drawing/2014/main" val="1859078458"/>
                    </a:ext>
                  </a:extLst>
                </a:gridCol>
                <a:gridCol w="467335">
                  <a:extLst>
                    <a:ext uri="{9D8B030D-6E8A-4147-A177-3AD203B41FA5}">
                      <a16:colId xmlns:a16="http://schemas.microsoft.com/office/drawing/2014/main" val="2736721702"/>
                    </a:ext>
                  </a:extLst>
                </a:gridCol>
              </a:tblGrid>
              <a:tr h="180503"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6912418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646805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575796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8971102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6654888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38378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908547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066555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992976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214350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7054238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224076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6282365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Skrajna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7447194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4149850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409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026616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71193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37785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8346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778122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586554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0132275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989544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477175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6568966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502611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</a:t>
                      </a:r>
                      <a:r>
                        <a:rPr lang="pl-PL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(szkoła) NŻ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9528989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 (ul. Skargi)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990182"/>
                  </a:ext>
                </a:extLst>
              </a:tr>
              <a:tr h="1805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4524371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900000" y="-11"/>
            <a:ext cx="1455735" cy="897846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820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3347365" y="444870"/>
            <a:ext cx="510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Siechnice – Radwanice – Wrocław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140532" y="2089095"/>
            <a:ext cx="31810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NIEDZIELA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6380120" y="536317"/>
            <a:ext cx="29322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04.09.2023 r.</a:t>
            </a:r>
          </a:p>
        </p:txBody>
      </p:sp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936BF671-425F-4019-A4C0-6CFD39628A37}"/>
              </a:ext>
            </a:extLst>
          </p:cNvPr>
          <p:cNvCxnSpPr>
            <a:cxnSpLocks/>
          </p:cNvCxnSpPr>
          <p:nvPr/>
        </p:nvCxnSpPr>
        <p:spPr>
          <a:xfrm>
            <a:off x="2375745" y="382623"/>
            <a:ext cx="6550140" cy="0"/>
          </a:xfrm>
          <a:prstGeom prst="line">
            <a:avLst/>
          </a:prstGeom>
          <a:ln w="38100">
            <a:solidFill>
              <a:srgbClr val="3840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2073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65B80831-8FA0-4489-883D-81075C048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724985"/>
              </p:ext>
            </p:extLst>
          </p:nvPr>
        </p:nvGraphicFramePr>
        <p:xfrm>
          <a:off x="1300705" y="1171083"/>
          <a:ext cx="6257897" cy="5242047"/>
        </p:xfrm>
        <a:graphic>
          <a:graphicData uri="http://schemas.openxmlformats.org/drawingml/2006/table">
            <a:tbl>
              <a:tblPr/>
              <a:tblGrid>
                <a:gridCol w="1905579">
                  <a:extLst>
                    <a:ext uri="{9D8B030D-6E8A-4147-A177-3AD203B41FA5}">
                      <a16:colId xmlns:a16="http://schemas.microsoft.com/office/drawing/2014/main" val="870812339"/>
                    </a:ext>
                  </a:extLst>
                </a:gridCol>
                <a:gridCol w="384246">
                  <a:extLst>
                    <a:ext uri="{9D8B030D-6E8A-4147-A177-3AD203B41FA5}">
                      <a16:colId xmlns:a16="http://schemas.microsoft.com/office/drawing/2014/main" val="1375223952"/>
                    </a:ext>
                  </a:extLst>
                </a:gridCol>
                <a:gridCol w="384246">
                  <a:extLst>
                    <a:ext uri="{9D8B030D-6E8A-4147-A177-3AD203B41FA5}">
                      <a16:colId xmlns:a16="http://schemas.microsoft.com/office/drawing/2014/main" val="3546299106"/>
                    </a:ext>
                  </a:extLst>
                </a:gridCol>
                <a:gridCol w="480306">
                  <a:extLst>
                    <a:ext uri="{9D8B030D-6E8A-4147-A177-3AD203B41FA5}">
                      <a16:colId xmlns:a16="http://schemas.microsoft.com/office/drawing/2014/main" val="4212685961"/>
                    </a:ext>
                  </a:extLst>
                </a:gridCol>
                <a:gridCol w="1976024">
                  <a:extLst>
                    <a:ext uri="{9D8B030D-6E8A-4147-A177-3AD203B41FA5}">
                      <a16:colId xmlns:a16="http://schemas.microsoft.com/office/drawing/2014/main" val="3082498103"/>
                    </a:ext>
                  </a:extLst>
                </a:gridCol>
                <a:gridCol w="563748">
                  <a:extLst>
                    <a:ext uri="{9D8B030D-6E8A-4147-A177-3AD203B41FA5}">
                      <a16:colId xmlns:a16="http://schemas.microsoft.com/office/drawing/2014/main" val="1641349270"/>
                    </a:ext>
                  </a:extLst>
                </a:gridCol>
                <a:gridCol w="563748">
                  <a:extLst>
                    <a:ext uri="{9D8B030D-6E8A-4147-A177-3AD203B41FA5}">
                      <a16:colId xmlns:a16="http://schemas.microsoft.com/office/drawing/2014/main" val="1859078458"/>
                    </a:ext>
                  </a:extLst>
                </a:gridCol>
              </a:tblGrid>
              <a:tr h="121008"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5400163"/>
                  </a:ext>
                </a:extLst>
              </a:tr>
              <a:tr h="12100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646805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575796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Skwer Krasińskiego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8971102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Kościuszki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6654888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38378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908547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066555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992976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214350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7054238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Skrajna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7447194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4149850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409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Sosnowiecka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Brochowska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026616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Zagłębiowska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Opolska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71193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Księże Małe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Skrajna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37785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Karwińska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Mickiewicza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8346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 Wschodni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Poprzeczna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778122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 (Centrum handlowe)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Szkoła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586554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Krakowska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Radwanice - Ul. Dębowa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0132275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Rondo B-Ł-D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989544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Niskich Łąkach NŻ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ZOZ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477175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Świstackiego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PKP NŻ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6568966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Szkolna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502611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Komuny Paryskiej</a:t>
                      </a:r>
                      <a:r>
                        <a:rPr lang="pl-PL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(szkoła) NŻ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Zacisze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Siechnice - Osiedle</a:t>
                      </a: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9528989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Wzgórze Partyzantów (ul. Skargi)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B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990182"/>
                  </a:ext>
                </a:extLst>
              </a:tr>
              <a:tr h="18159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Galeria Dominikańska</a:t>
                      </a:r>
                    </a:p>
                  </a:txBody>
                  <a:tcPr marL="8058" marR="8058" marT="805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l-P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68" marR="8368" marT="8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4524371"/>
                  </a:ext>
                </a:extLst>
              </a:tr>
            </a:tbl>
          </a:graphicData>
        </a:graphic>
      </p:graphicFrame>
      <p:sp>
        <p:nvSpPr>
          <p:cNvPr id="14" name="Prostokąt 13">
            <a:extLst>
              <a:ext uri="{FF2B5EF4-FFF2-40B4-BE49-F238E27FC236}">
                <a16:creationId xmlns:a16="http://schemas.microsoft.com/office/drawing/2014/main" id="{39547EC2-F275-4EC5-8062-93A8663AEE80}"/>
              </a:ext>
            </a:extLst>
          </p:cNvPr>
          <p:cNvSpPr/>
          <p:nvPr/>
        </p:nvSpPr>
        <p:spPr>
          <a:xfrm>
            <a:off x="359999" y="0"/>
            <a:ext cx="8784002" cy="897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highlight>
                <a:srgbClr val="C0C0C0"/>
              </a:highlight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E3EC827C-54B5-44B6-88F7-F15CF1A3F0ED}"/>
              </a:ext>
            </a:extLst>
          </p:cNvPr>
          <p:cNvSpPr/>
          <p:nvPr/>
        </p:nvSpPr>
        <p:spPr>
          <a:xfrm>
            <a:off x="892144" y="-11"/>
            <a:ext cx="1455735" cy="897846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pl-PL" sz="1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LINIA</a:t>
            </a:r>
          </a:p>
          <a:p>
            <a:pPr algn="ctr">
              <a:lnSpc>
                <a:spcPct val="100000"/>
              </a:lnSpc>
            </a:pPr>
            <a:r>
              <a:rPr lang="pl-PL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820</a:t>
            </a:r>
          </a:p>
        </p:txBody>
      </p:sp>
      <p:sp>
        <p:nvSpPr>
          <p:cNvPr id="66" name="Prostokąt 65">
            <a:extLst>
              <a:ext uri="{FF2B5EF4-FFF2-40B4-BE49-F238E27FC236}">
                <a16:creationId xmlns:a16="http://schemas.microsoft.com/office/drawing/2014/main" id="{A2174B3A-3F9E-4931-8E25-0F1159F3B84F}"/>
              </a:ext>
            </a:extLst>
          </p:cNvPr>
          <p:cNvSpPr/>
          <p:nvPr/>
        </p:nvSpPr>
        <p:spPr>
          <a:xfrm>
            <a:off x="0" y="0"/>
            <a:ext cx="9144000" cy="90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ytuł 1">
            <a:extLst>
              <a:ext uri="{FF2B5EF4-FFF2-40B4-BE49-F238E27FC236}">
                <a16:creationId xmlns:a16="http://schemas.microsoft.com/office/drawing/2014/main" id="{4EFA51E4-317E-4289-905F-307243A7CF1F}"/>
              </a:ext>
            </a:extLst>
          </p:cNvPr>
          <p:cNvSpPr txBox="1">
            <a:spLocks/>
          </p:cNvSpPr>
          <p:nvPr/>
        </p:nvSpPr>
        <p:spPr>
          <a:xfrm>
            <a:off x="2375745" y="100710"/>
            <a:ext cx="5983994" cy="281913"/>
          </a:xfrm>
          <a:prstGeom prst="rect">
            <a:avLst/>
          </a:prstGeom>
          <a:noFill/>
          <a:ln>
            <a:noFill/>
          </a:ln>
          <a:effectLst>
            <a:glow rad="698500">
              <a:schemeClr val="bg1"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b="1">
                <a:ln w="0"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SIECHNICKA KOMUNIKACJA PUBLICZNA</a:t>
            </a:r>
            <a:endParaRPr lang="pl-PL" sz="1100" b="1">
              <a:ln w="0"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0EBAFDE-1C0D-4086-82D2-AB4E95AC10A9}"/>
              </a:ext>
            </a:extLst>
          </p:cNvPr>
          <p:cNvSpPr/>
          <p:nvPr/>
        </p:nvSpPr>
        <p:spPr>
          <a:xfrm>
            <a:off x="0" y="0"/>
            <a:ext cx="900000" cy="6858000"/>
          </a:xfrm>
          <a:prstGeom prst="rect">
            <a:avLst/>
          </a:prstGeom>
          <a:solidFill>
            <a:srgbClr val="3840C9"/>
          </a:solidFill>
          <a:ln>
            <a:solidFill>
              <a:srgbClr val="384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4B0897A-9CDC-4E1A-9733-4049A636B89E}"/>
              </a:ext>
            </a:extLst>
          </p:cNvPr>
          <p:cNvSpPr txBox="1"/>
          <p:nvPr/>
        </p:nvSpPr>
        <p:spPr>
          <a:xfrm>
            <a:off x="2375745" y="444870"/>
            <a:ext cx="80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trasa: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D80FCD6-15FF-4910-AA0E-7BF6E4D1D7FB}"/>
              </a:ext>
            </a:extLst>
          </p:cNvPr>
          <p:cNvSpPr txBox="1"/>
          <p:nvPr/>
        </p:nvSpPr>
        <p:spPr>
          <a:xfrm>
            <a:off x="3347365" y="444870"/>
            <a:ext cx="510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>
                <a:ln w="0"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Siechnice – Radwanice – Wrocław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F939BD-85B5-4A30-ACC1-DD8E7DBD5095}"/>
              </a:ext>
            </a:extLst>
          </p:cNvPr>
          <p:cNvSpPr/>
          <p:nvPr/>
        </p:nvSpPr>
        <p:spPr>
          <a:xfrm rot="16200000">
            <a:off x="-1553111" y="2089095"/>
            <a:ext cx="400622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ŚWIĄTECZNY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CD8D4A2-A8DC-401A-82F8-13BCD892495B}"/>
              </a:ext>
            </a:extLst>
          </p:cNvPr>
          <p:cNvSpPr txBox="1"/>
          <p:nvPr/>
        </p:nvSpPr>
        <p:spPr>
          <a:xfrm>
            <a:off x="838602" y="883219"/>
            <a:ext cx="4107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5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OBOWIĄZUJE OD 25,26.XII  1.I, oraz Wielkanoc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FB2C25AC-72B1-4756-A7CE-470B378EFEF5}"/>
              </a:ext>
            </a:extLst>
          </p:cNvPr>
          <p:cNvSpPr txBox="1"/>
          <p:nvPr/>
        </p:nvSpPr>
        <p:spPr>
          <a:xfrm>
            <a:off x="900000" y="6609230"/>
            <a:ext cx="70593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9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936BF671-425F-4019-A4C0-6CFD39628A37}"/>
              </a:ext>
            </a:extLst>
          </p:cNvPr>
          <p:cNvCxnSpPr>
            <a:cxnSpLocks/>
          </p:cNvCxnSpPr>
          <p:nvPr/>
        </p:nvCxnSpPr>
        <p:spPr>
          <a:xfrm>
            <a:off x="2355735" y="885600"/>
            <a:ext cx="6550140" cy="0"/>
          </a:xfrm>
          <a:prstGeom prst="line">
            <a:avLst/>
          </a:prstGeom>
          <a:ln w="38100">
            <a:solidFill>
              <a:srgbClr val="3840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70963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rako">
  <a:themeElements>
    <a:clrScheme name="Trako">
      <a:dk1>
        <a:srgbClr val="000000"/>
      </a:dk1>
      <a:lt1>
        <a:sysClr val="window" lastClr="FFFFFF"/>
      </a:lt1>
      <a:dk2>
        <a:srgbClr val="331A5E"/>
      </a:dk2>
      <a:lt2>
        <a:srgbClr val="F68D28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ako" id="{E46A5FA0-D9B2-4CC8-AC3C-3E182A8624FC}" vid="{2A21D164-A8C1-44A3-AE7D-C30506FE85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4B9C36E08B59488C40EC897D9F002B" ma:contentTypeVersion="10" ma:contentTypeDescription="Utwórz nowy dokument." ma:contentTypeScope="" ma:versionID="cd024e17eb186358633afb942d45c161">
  <xsd:schema xmlns:xsd="http://www.w3.org/2001/XMLSchema" xmlns:xs="http://www.w3.org/2001/XMLSchema" xmlns:p="http://schemas.microsoft.com/office/2006/metadata/properties" xmlns:ns2="754fca99-9019-4d47-8859-2bf938584ba8" xmlns:ns3="e7be60a9-f58d-4f33-b8ca-e2f3ca6a0467" targetNamespace="http://schemas.microsoft.com/office/2006/metadata/properties" ma:root="true" ma:fieldsID="6a3997f605aa8602b067bd6aa82bde2d" ns2:_="" ns3:_="">
    <xsd:import namespace="754fca99-9019-4d47-8859-2bf938584ba8"/>
    <xsd:import namespace="e7be60a9-f58d-4f33-b8ca-e2f3ca6a04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4fca99-9019-4d47-8859-2bf938584b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be60a9-f58d-4f33-b8ca-e2f3ca6a046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C9E631E-C594-45B6-B0CF-B0268F6920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4fca99-9019-4d47-8859-2bf938584ba8"/>
    <ds:schemaRef ds:uri="e7be60a9-f58d-4f33-b8ca-e2f3ca6a04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D34943A-93BB-44C5-93A8-E2048CA491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75565F-E98F-4E9E-BDB4-E09399C7995D}">
  <ds:schemaRefs>
    <ds:schemaRef ds:uri="http://www.w3.org/XML/1998/namespace"/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e7be60a9-f58d-4f33-b8ca-e2f3ca6a0467"/>
    <ds:schemaRef ds:uri="http://purl.org/dc/elements/1.1/"/>
    <ds:schemaRef ds:uri="http://schemas.openxmlformats.org/package/2006/metadata/core-properties"/>
    <ds:schemaRef ds:uri="754fca99-9019-4d47-8859-2bf938584ba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749</TotalTime>
  <Words>4541</Words>
  <Application>Microsoft Office PowerPoint</Application>
  <PresentationFormat>Pokaz na ekranie (4:3)</PresentationFormat>
  <Paragraphs>3612</Paragraphs>
  <Slides>9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Open Sans Semibold</vt:lpstr>
      <vt:lpstr>Trako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rozkłady jazdy linii 820</dc:title>
  <dc:creator>TRAKO PROJEKTY TRANSPORTOWE</dc:creator>
  <cp:lastModifiedBy>Emilia Gol-Junik</cp:lastModifiedBy>
  <cp:revision>90</cp:revision>
  <cp:lastPrinted>2020-08-27T08:22:14Z</cp:lastPrinted>
  <dcterms:created xsi:type="dcterms:W3CDTF">2015-12-15T11:20:49Z</dcterms:created>
  <dcterms:modified xsi:type="dcterms:W3CDTF">2023-08-28T11:20:56Z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0x010100074B9C36E08B59488C40EC897D9F002B</vt:lpwstr>
  </property>
  <property fmtid="{D5CDD505-2E9C-101B-9397-08002B2CF9AE}" pid="3" name="AuthorIds_UIVersion_5120">
    <vt:lpwstr>237</vt:lpwstr>
  </property>
</Properties>
</file>